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70" r:id="rId2"/>
    <p:sldId id="271" r:id="rId3"/>
    <p:sldId id="272" r:id="rId4"/>
    <p:sldId id="274" r:id="rId5"/>
    <p:sldId id="276" r:id="rId6"/>
    <p:sldId id="285" r:id="rId7"/>
    <p:sldId id="286" r:id="rId8"/>
    <p:sldId id="277" r:id="rId9"/>
    <p:sldId id="281" r:id="rId10"/>
    <p:sldId id="283" r:id="rId11"/>
    <p:sldId id="278" r:id="rId12"/>
    <p:sldId id="279" r:id="rId13"/>
    <p:sldId id="280" r:id="rId14"/>
    <p:sldId id="273" r:id="rId15"/>
    <p:sldId id="287" r:id="rId16"/>
    <p:sldId id="288" r:id="rId17"/>
    <p:sldId id="291" r:id="rId18"/>
    <p:sldId id="290" r:id="rId19"/>
    <p:sldId id="284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271"/>
            <p14:sldId id="272"/>
            <p14:sldId id="274"/>
            <p14:sldId id="276"/>
            <p14:sldId id="285"/>
            <p14:sldId id="286"/>
            <p14:sldId id="277"/>
            <p14:sldId id="281"/>
            <p14:sldId id="283"/>
            <p14:sldId id="278"/>
            <p14:sldId id="279"/>
            <p14:sldId id="280"/>
            <p14:sldId id="273"/>
            <p14:sldId id="287"/>
            <p14:sldId id="288"/>
            <p14:sldId id="291"/>
            <p14:sldId id="290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6"/>
    <p:restoredTop sz="94643"/>
  </p:normalViewPr>
  <p:slideViewPr>
    <p:cSldViewPr>
      <p:cViewPr>
        <p:scale>
          <a:sx n="119" d="100"/>
          <a:sy n="119" d="100"/>
        </p:scale>
        <p:origin x="240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2018. 7. 22.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9786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850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574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9593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15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1.png"/><Relationship Id="rId12" Type="http://schemas.openxmlformats.org/officeDocument/2006/relationships/image" Target="../media/image14.tiff"/><Relationship Id="rId2" Type="http://schemas.openxmlformats.org/officeDocument/2006/relationships/hyperlink" Target="http://40.74.87.221:808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13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2.tiff"/><Relationship Id="rId4" Type="http://schemas.openxmlformats.org/officeDocument/2006/relationships/hyperlink" Target="http://40.74.87.211:9000/projects" TargetMode="External"/><Relationship Id="rId9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det-bts.atlassian.net/wiki/spaces/SDET/pages/425986/1-2.+Document+Test+Basis+and+Game+config.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174153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:a16="http://schemas.microsoft.com/office/drawing/2014/main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:a16="http://schemas.microsoft.com/office/drawing/2014/main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6B8AF-E701-F948-80F0-187808BB4ED5}"/>
              </a:ext>
            </a:extLst>
          </p:cNvPr>
          <p:cNvSpPr txBox="1"/>
          <p:nvPr/>
        </p:nvSpPr>
        <p:spPr>
          <a:xfrm>
            <a:off x="1547664" y="3789040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Mid-term Presentation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10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94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Goal </a:t>
            </a:r>
            <a:r>
              <a:rPr lang="en-US" altLang="ko-KR" sz="2000" dirty="0"/>
              <a:t>: Verify core sequence consistency (Risk based test)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Test case result : 100% pass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Participants : All members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Planned Effort : 45h (7/18~20, 2hours a day) -&gt; 19h 30m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Actual Effort : 15h 40m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Test case : 11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pass rate :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Defect list : 1 (SDET-46)</a:t>
            </a:r>
            <a:endParaRPr lang="en-US" altLang="ko-KR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실행 단추: 앞으로 또는 다음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3FFF0F2-64C9-D045-A49D-83587716E45F}"/>
              </a:ext>
            </a:extLst>
          </p:cNvPr>
          <p:cNvSpPr/>
          <p:nvPr/>
        </p:nvSpPr>
        <p:spPr>
          <a:xfrm>
            <a:off x="2555776" y="4149080"/>
            <a:ext cx="360040" cy="288032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실행 단추: 앞으로 또는 다음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8EDC923-2168-E345-9D65-EB01C7E760EE}"/>
              </a:ext>
            </a:extLst>
          </p:cNvPr>
          <p:cNvSpPr/>
          <p:nvPr/>
        </p:nvSpPr>
        <p:spPr>
          <a:xfrm>
            <a:off x="3563888" y="5085184"/>
            <a:ext cx="360040" cy="288032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819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11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Goals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Verify requirements from the user's perspective.(2018LGSDETProject.pdf)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Especially, Use-Cases will be mainly verified.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All members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Schedule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Total Man Hours : 50 hours (5days / 5 hours per day /  2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Periods : 7/19~25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System Test Case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Test Result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Defect List (it is managed by JIRA System)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Argument Point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should we have to implement automation test system?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Quality activity - 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29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12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424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System Test (7/19 ~ 7/25)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two members will do it.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We will test not only the existing features but also the new features to be developed.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Mutation Test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one person will do the test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We will only test the Game class, because it is the core of the game operation.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Implement New Features. (7/23~27)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3 members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Integration Test for New Features. (7/26~27)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the number of tester is not determined yet. (New Feature Integration Testing was not decided whether it was a developer or a tester.)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Next Plan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79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13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System Test2 (7/30 ~ 7/31)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This is the second system test to see if existing defects are resolved successfully and if new functionality is working.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Documentation (8/1 ~ 8/2)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Document output and prepare for final presentation.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Next Plan (cont.)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12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9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CI : </a:t>
            </a:r>
            <a:r>
              <a:rPr lang="en-US" altLang="ko-KR" sz="2000" b="1" dirty="0" err="1"/>
              <a:t>Github</a:t>
            </a:r>
            <a:r>
              <a:rPr lang="en-US" altLang="ko-KR" sz="2000" b="1" dirty="0"/>
              <a:t> + Jenkins (</a:t>
            </a:r>
            <a:r>
              <a:rPr lang="en-US" altLang="ko-KR" sz="2000" b="1" dirty="0">
                <a:hlinkClick r:id="rId2"/>
              </a:rPr>
              <a:t>http://40.74.87.221:8080</a:t>
            </a:r>
            <a:r>
              <a:rPr lang="en-US" altLang="ko-KR" sz="2000" b="1" dirty="0"/>
              <a:t>)+ </a:t>
            </a:r>
            <a:r>
              <a:rPr lang="en-US" altLang="ko-KR" sz="2000" b="1" dirty="0" err="1"/>
              <a:t>sonaQube</a:t>
            </a:r>
            <a:endParaRPr lang="en-US" altLang="ko-KR" sz="2000" b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/>
              <a:t>Source repository : </a:t>
            </a:r>
            <a:r>
              <a:rPr lang="en-US" altLang="ko-KR" sz="1600" dirty="0" err="1"/>
              <a:t>github</a:t>
            </a:r>
            <a:r>
              <a:rPr lang="en-US" altLang="ko-KR" sz="1600" dirty="0"/>
              <a:t> (</a:t>
            </a:r>
            <a:r>
              <a:rPr lang="en-US" altLang="ko-KR" sz="1600" dirty="0">
                <a:hlinkClick r:id="rId3"/>
              </a:rPr>
              <a:t>https://github.com/sunghochin/TartanAdventure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/>
              <a:t>Quality Tool : SonarQube </a:t>
            </a:r>
            <a:r>
              <a:rPr lang="en-US" altLang="ko-KR" sz="1600" dirty="0"/>
              <a:t>(</a:t>
            </a:r>
            <a:r>
              <a:rPr lang="en-US" altLang="ko-KR" sz="1600" dirty="0">
                <a:hlinkClick r:id="rId4"/>
              </a:rPr>
              <a:t>http://40.74.87.211:9000/projects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/>
              <a:t>document configuration : </a:t>
            </a:r>
            <a:r>
              <a:rPr lang="en-US" altLang="ko-KR" sz="1600" dirty="0"/>
              <a:t>wiki page (</a:t>
            </a:r>
            <a:r>
              <a:rPr lang="en-US" altLang="ko-KR" sz="1600" dirty="0">
                <a:hlinkClick r:id="rId5"/>
              </a:rPr>
              <a:t>https://sdet-bts.atlassian.net/wiki/spaces/SDET/overview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/>
              <a:t>issue tracker : </a:t>
            </a:r>
            <a:r>
              <a:rPr lang="en-US" altLang="ko-KR" sz="1600" dirty="0" err="1"/>
              <a:t>jira</a:t>
            </a:r>
            <a:r>
              <a:rPr lang="en-US" altLang="ko-KR" sz="1600" dirty="0"/>
              <a:t> (</a:t>
            </a:r>
            <a:r>
              <a:rPr lang="en-US" altLang="ko-KR" sz="1600" dirty="0"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/>
              <a:t>Coverage library</a:t>
            </a:r>
            <a:r>
              <a:rPr lang="en-US" altLang="ko-KR" sz="1600" dirty="0"/>
              <a:t> : </a:t>
            </a:r>
            <a:r>
              <a:rPr lang="en-US" altLang="ko-KR" sz="1600" dirty="0" err="1"/>
              <a:t>jacoco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pitest</a:t>
            </a: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Tools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Appendix. Refactoring &amp; Re-Work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494465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Appendix. Refactoring &amp; Re-Work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73216"/>
            <a:ext cx="5164203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412776"/>
            <a:ext cx="5379459" cy="3480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3" y="1412776"/>
            <a:ext cx="1435657" cy="78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99" y="2982225"/>
            <a:ext cx="1471401" cy="80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/>
              <a:t>SonarQube</a:t>
            </a:r>
            <a:r>
              <a:rPr lang="en-US" altLang="ko-KR" b="1" dirty="0"/>
              <a:t> </a:t>
            </a:r>
            <a:r>
              <a:rPr lang="en-US" altLang="ko-KR" b="1" dirty="0" err="1"/>
              <a:t>Trand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Appendix. Pre-Test outputs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4" y="1036690"/>
            <a:ext cx="7826647" cy="550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67868"/>
            <a:ext cx="2803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: 16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39952" y="1017806"/>
            <a:ext cx="4392488" cy="552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46" y="1324380"/>
            <a:ext cx="3737794" cy="4926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4828609" y="726809"/>
            <a:ext cx="2803761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Game Map</a:t>
            </a:r>
          </a:p>
        </p:txBody>
      </p:sp>
    </p:spTree>
    <p:extLst>
      <p:ext uri="{BB962C8B-B14F-4D97-AF65-F5344CB8AC3E}">
        <p14:creationId xmlns:p14="http://schemas.microsoft.com/office/powerpoint/2010/main" val="4268679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Defect list : 4 (SDET-47, SDET-48, SDET-51, SDET-54)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Jacoco</a:t>
            </a:r>
            <a:r>
              <a:rPr lang="en-US" altLang="ko-KR" dirty="0"/>
              <a:t> test report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Appendix. Quality activity – Unit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08" y="1337870"/>
            <a:ext cx="4536504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76" y="3890788"/>
            <a:ext cx="71913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987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Defect list : 1 (SDET-46)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Jacoco</a:t>
            </a:r>
            <a:r>
              <a:rPr lang="en-US" altLang="ko-KR" dirty="0"/>
              <a:t> test report</a:t>
            </a:r>
          </a:p>
          <a:p>
            <a:pPr>
              <a:lnSpc>
                <a:spcPct val="130000"/>
              </a:lnSpc>
            </a:pP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Appendix. 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40768"/>
            <a:ext cx="5791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717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Team members (main role)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Sungho Chin (Team &amp; Project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/>
              <a:t>Jonggu</a:t>
            </a:r>
            <a:r>
              <a:rPr lang="en-US" altLang="ko-KR" dirty="0"/>
              <a:t> Lee (Code Review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/>
              <a:t>Sujung</a:t>
            </a:r>
            <a:r>
              <a:rPr lang="en-US" altLang="ko-KR" dirty="0"/>
              <a:t> </a:t>
            </a:r>
            <a:r>
              <a:rPr lang="en-US" altLang="ko-KR" dirty="0" err="1"/>
              <a:t>Lyu</a:t>
            </a:r>
            <a:r>
              <a:rPr lang="en-US" altLang="ko-KR" dirty="0"/>
              <a:t> (</a:t>
            </a:r>
            <a:r>
              <a:rPr lang="en" altLang="ko-KR" dirty="0"/>
              <a:t>Refactoring Lead)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/>
              <a:t>Jinhyuk</a:t>
            </a:r>
            <a:r>
              <a:rPr lang="en-US" altLang="ko-KR" dirty="0"/>
              <a:t> Yang (</a:t>
            </a:r>
            <a:r>
              <a:rPr lang="en" altLang="ko-KR" dirty="0"/>
              <a:t>Static Analysis Lead)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/>
              <a:t>Hyoyeon</a:t>
            </a:r>
            <a:r>
              <a:rPr lang="en-US" altLang="ko-KR" dirty="0"/>
              <a:t> Hwang (Plan &amp; Test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Team Goal :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/>
              <a:t>“Studying and Understanding of SDET Culture and Techniques”, </a:t>
            </a:r>
            <a:r>
              <a:rPr lang="en-US" altLang="ko-KR" b="1" i="1" u="sng" dirty="0"/>
              <a:t>not dancing or singing!!</a:t>
            </a:r>
            <a:endParaRPr lang="en-US" altLang="ko-KR" b="1" i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Team Process 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5 </a:t>
            </a:r>
            <a:r>
              <a:rPr lang="en-US" altLang="ko-KR" dirty="0" err="1"/>
              <a:t>hrs</a:t>
            </a:r>
            <a:r>
              <a:rPr lang="en-US" altLang="ko-KR" dirty="0"/>
              <a:t> for project / day, 1 project meeting / day, 1 mentoring meeting / week</a:t>
            </a:r>
            <a:endParaRPr lang="ko-KR" altLang="en-US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Team introductions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6E41FC-0470-AD4F-BA83-4FEC9B600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509" y="2512234"/>
            <a:ext cx="2090291" cy="15677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65FA10-8AEF-B942-A82A-9D53D2BD9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48064" y="935544"/>
            <a:ext cx="2060569" cy="154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8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3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655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/>
              <a:t>“</a:t>
            </a:r>
            <a:r>
              <a:rPr lang="en-US" altLang="ko-KR" sz="2000" i="1" dirty="0"/>
              <a:t>Tracking bugs and defects until our customer(</a:t>
            </a:r>
            <a:r>
              <a:rPr lang="en-US" altLang="ko-KR" sz="2000" b="1" i="1" dirty="0" err="1"/>
              <a:t>jeff</a:t>
            </a:r>
            <a:r>
              <a:rPr lang="en-US" altLang="ko-KR" sz="2000" i="1" dirty="0"/>
              <a:t>) is satisfied.”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focus on testability</a:t>
            </a:r>
          </a:p>
          <a:p>
            <a:pPr lvl="2">
              <a:lnSpc>
                <a:spcPct val="130000"/>
              </a:lnSpc>
            </a:pPr>
            <a:r>
              <a:rPr lang="en-US" altLang="ko-KR" sz="2000" dirty="0"/>
              <a:t>=&gt; not focus on simple coverage ratio 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/>
              <a:t>Testability</a:t>
            </a:r>
            <a:r>
              <a:rPr lang="en-US" altLang="ko-KR" sz="2000" dirty="0"/>
              <a:t> : line coverage : 90%, branch coverage : 80%, mutation 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/>
              <a:t>Functional correctness </a:t>
            </a:r>
            <a:r>
              <a:rPr lang="en-US" altLang="ko-KR" sz="2000" dirty="0"/>
              <a:t>: unit test - pass 100%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/>
              <a:t>Functional suitability for new features </a:t>
            </a:r>
            <a:r>
              <a:rPr lang="en-US" altLang="ko-KR" sz="2000" dirty="0"/>
              <a:t>: 60%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/>
              <a:t>Usability</a:t>
            </a:r>
            <a:r>
              <a:rPr lang="en-US" altLang="ko-KR" sz="2000" dirty="0"/>
              <a:t> (optional) : improve game command and message </a:t>
            </a:r>
            <a:r>
              <a:rPr lang="en-US" altLang="ko-KR" sz="2000" i="1" u="sng" dirty="0"/>
              <a:t>visibility</a:t>
            </a:r>
            <a:r>
              <a:rPr lang="en-US" altLang="ko-KR" sz="2000" dirty="0"/>
              <a:t> (can be play the game with the less use ‘help’ command)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Discussion of collected data : </a:t>
            </a:r>
            <a:r>
              <a:rPr lang="en-US" altLang="ko-KR" dirty="0"/>
              <a:t>team Wiki, JIRA, Sonar, </a:t>
            </a:r>
            <a:r>
              <a:rPr lang="en-US" altLang="ko-KR" dirty="0" err="1"/>
              <a:t>GIthub</a:t>
            </a:r>
            <a:endParaRPr lang="en-US" altLang="ko-K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introductions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51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Plan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F50EE6E-47F1-0544-941B-FA3723322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713" y="4141298"/>
            <a:ext cx="3790361" cy="2368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5D7A87-4377-4247-A2F7-2A7A2CF7ACB5}"/>
              </a:ext>
            </a:extLst>
          </p:cNvPr>
          <p:cNvSpPr txBox="1"/>
          <p:nvPr/>
        </p:nvSpPr>
        <p:spPr>
          <a:xfrm>
            <a:off x="256071" y="836712"/>
            <a:ext cx="8496944" cy="364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Project Plan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Quality Goals</a:t>
            </a:r>
          </a:p>
        </p:txBody>
      </p:sp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4938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Pre-Test (optional) : </a:t>
            </a:r>
            <a:r>
              <a:rPr lang="en-US" altLang="ko-KR" sz="2000" dirty="0"/>
              <a:t>It is not a formal quality system step 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Ad-Hoc (Experience-based test design technique)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Code review : </a:t>
            </a:r>
            <a:r>
              <a:rPr lang="en-US" altLang="ko-KR" dirty="0"/>
              <a:t>Team (Technical) Review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Refactoring : </a:t>
            </a:r>
            <a:r>
              <a:rPr lang="en-US" altLang="ko-KR" dirty="0"/>
              <a:t>Sonar, testability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Unit test : </a:t>
            </a:r>
            <a:r>
              <a:rPr lang="en-US" altLang="ko-KR" dirty="0"/>
              <a:t>White Box testing (statement testing, branch testing)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Integration test : </a:t>
            </a:r>
            <a:r>
              <a:rPr lang="en-US" altLang="ko-KR" dirty="0"/>
              <a:t>Scenario testing (gray box)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System test : </a:t>
            </a:r>
            <a:r>
              <a:rPr lang="en-US" altLang="ko-KR" dirty="0"/>
              <a:t>Scenario testing, Ad-hoc testing, Combination testing, BVA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2</a:t>
            </a:r>
            <a:r>
              <a:rPr lang="en-US" altLang="ko-KR" b="1" baseline="30000" dirty="0"/>
              <a:t>nd</a:t>
            </a:r>
            <a:r>
              <a:rPr lang="en-US" altLang="ko-KR" b="1" dirty="0"/>
              <a:t> phase : </a:t>
            </a:r>
            <a:r>
              <a:rPr lang="en-US" altLang="ko-KR" dirty="0"/>
              <a:t>for new features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Develop/Unit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Code review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Integration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System test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Quality activities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0652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6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94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/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/>
              <a:t>checking 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/>
              <a:t>detecting 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/>
              <a:t>Participants : All members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/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/>
              <a:t>Actual Effort : 36.5h)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/>
              <a:t>number of Defects : 110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/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/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/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/>
          </a:p>
          <a:p>
            <a:pPr lvl="1">
              <a:lnSpc>
                <a:spcPts val="2400"/>
              </a:lnSpc>
            </a:pPr>
            <a:endParaRPr lang="en-US" altLang="ko-KR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/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/>
              <a:t>Code review is one of good way to understanding System.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Quality activities - Code Review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Picture 2" descr="https://sdet-bts.atlassian.net/wiki/download/thumbnails/4947981/image2018-7-21_5-43-17.png?version=1&amp;modificationDate=1532119400232&amp;cacheVersion=1&amp;api=v2&amp;width=417&amp;height=2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685" y="3068960"/>
            <a:ext cx="4392488" cy="263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801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7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686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Goal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 Improving Testability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 Improving Code smells in SonarQube (by 1day debt)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Participants : All members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Planned Effort: (7/9 ~ 13) 50h (2h * 5days * 5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Actual Effort : 31h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Refactoring status : number of refactoring items (69)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SonarQube trend: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Lessons Learned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Refactoring is indispensable for Testability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Monitoring method for Field Status is needed to know changed status. 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    - For this, We discussed for changing private fields to public fields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    - Finally, we added getter &amp; setter methods.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Quality activities - Refactoring &amp; Re-Work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실행 단추: 앞으로 또는 다음 1">
            <a:hlinkClick r:id="" action="ppaction://hlinkshowjump?jump=nextslide" highlightClick="1"/>
          </p:cNvPr>
          <p:cNvSpPr/>
          <p:nvPr/>
        </p:nvSpPr>
        <p:spPr>
          <a:xfrm>
            <a:off x="6660232" y="4215567"/>
            <a:ext cx="360040" cy="288032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실행 단추: 앞으로 또는 다음 8">
            <a:hlinkClick r:id="rId3" action="ppaction://hlinksldjump" highlightClick="1"/>
          </p:cNvPr>
          <p:cNvSpPr/>
          <p:nvPr/>
        </p:nvSpPr>
        <p:spPr>
          <a:xfrm>
            <a:off x="8392975" y="4856332"/>
            <a:ext cx="360040" cy="288032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BD5CA3-8DBA-D944-9D7F-945E14956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148" y="4604304"/>
            <a:ext cx="5164203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17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17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Goal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Quality ‘smell’ of the tartan system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Review of requirements (at system level)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Participants : </a:t>
            </a:r>
            <a:r>
              <a:rPr lang="en-US" altLang="ko-KR" dirty="0" err="1"/>
              <a:t>Sujung</a:t>
            </a:r>
            <a:r>
              <a:rPr lang="en-US" altLang="ko-KR" dirty="0"/>
              <a:t> </a:t>
            </a:r>
            <a:r>
              <a:rPr lang="en-US" altLang="ko-KR" dirty="0" err="1"/>
              <a:t>Lyu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Planned Effort: (7/16) 2 h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Actual Effort : 5 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Outputs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err="1"/>
              <a:t>TestCase</a:t>
            </a:r>
            <a:r>
              <a:rPr lang="en-US" altLang="ko-KR" dirty="0"/>
              <a:t> : 26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Defect : 15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Map of Game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Understanding the tartan system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Ambiguous requirements and unexpected gaming behavior</a:t>
            </a:r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287240" y="194215"/>
            <a:ext cx="4320480" cy="519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/>
              <a:t>Quality activities - Pre-Test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실행 단추: 앞으로 또는 다음 2">
            <a:hlinkClick r:id="rId3" highlightClick="1"/>
          </p:cNvPr>
          <p:cNvSpPr/>
          <p:nvPr/>
        </p:nvSpPr>
        <p:spPr>
          <a:xfrm>
            <a:off x="2740348" y="5168079"/>
            <a:ext cx="249752" cy="205138"/>
          </a:xfrm>
          <a:prstGeom prst="actionButtonForwardNex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실행 단추: 앞으로 또는 다음 2">
            <a:hlinkClick r:id="rId3" highlightClick="1"/>
            <a:extLst>
              <a:ext uri="{FF2B5EF4-FFF2-40B4-BE49-F238E27FC236}">
                <a16:creationId xmlns:a16="http://schemas.microsoft.com/office/drawing/2014/main" id="{F3B51F34-2AFC-6143-9879-9ED8D3AAB6CC}"/>
              </a:ext>
            </a:extLst>
          </p:cNvPr>
          <p:cNvSpPr/>
          <p:nvPr/>
        </p:nvSpPr>
        <p:spPr>
          <a:xfrm>
            <a:off x="2322604" y="4725144"/>
            <a:ext cx="249752" cy="205138"/>
          </a:xfrm>
          <a:prstGeom prst="actionButtonForwardNex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실행 단추: 앞으로 또는 다음 2">
            <a:hlinkClick r:id="rId3" highlightClick="1"/>
            <a:extLst>
              <a:ext uri="{FF2B5EF4-FFF2-40B4-BE49-F238E27FC236}">
                <a16:creationId xmlns:a16="http://schemas.microsoft.com/office/drawing/2014/main" id="{CDBE82CB-1737-284E-8260-C11F218227FF}"/>
              </a:ext>
            </a:extLst>
          </p:cNvPr>
          <p:cNvSpPr/>
          <p:nvPr/>
        </p:nvSpPr>
        <p:spPr>
          <a:xfrm>
            <a:off x="2615472" y="4293096"/>
            <a:ext cx="249752" cy="205138"/>
          </a:xfrm>
          <a:prstGeom prst="actionButtonForwardNex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955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698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/>
              <a:t>Goal : Satisfying code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/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/>
              <a:t>90% statement coverage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/>
              <a:t>80% branch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/>
              <a:t>Participants : All members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/>
              <a:t>Planned Effort : 45h (7/16~20, 3hours a day)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/>
              <a:t>Actual / estimated Effort :  64h/73h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/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/>
              <a:t>number of unit-test : 241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/>
              <a:t>coverage : statement coverage : </a:t>
            </a:r>
            <a:r>
              <a:rPr lang="en-US" altLang="ko-KR" sz="1700" b="1" dirty="0"/>
              <a:t>88%</a:t>
            </a:r>
            <a:r>
              <a:rPr lang="en-US" altLang="ko-KR" sz="1700" dirty="0"/>
              <a:t>, branch coverage : </a:t>
            </a:r>
            <a:r>
              <a:rPr lang="en-US" altLang="ko-KR" sz="1700" b="1" dirty="0"/>
              <a:t>85%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/>
              <a:t>Defect list : 4 (SDET-47, SDET-48, SDET-51, SDET-54)</a:t>
            </a:r>
            <a:endParaRPr lang="en-US" altLang="ko-KR" sz="1700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Lessons Learned  </a:t>
            </a:r>
            <a:endParaRPr lang="en-US" altLang="ko-KR" sz="1700" b="1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/>
              <a:t>Should simple code   be included in the Unit test?  </a:t>
            </a:r>
          </a:p>
          <a:p>
            <a:pPr lvl="1">
              <a:lnSpc>
                <a:spcPct val="150000"/>
              </a:lnSpc>
            </a:pPr>
            <a:r>
              <a:rPr lang="en-US" altLang="ko-KR" sz="1700" dirty="0">
                <a:sym typeface="Wingdings" panose="05000000000000000000" pitchFamily="2" charset="2"/>
              </a:rPr>
              <a:t>     Our team's decision: don’t include</a:t>
            </a:r>
            <a:endParaRPr lang="en-US" altLang="ko-KR" sz="17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/>
              <a:t>To effectively write the Unit test, we need a detailed specification.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Quality activity – Unit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63" y="6554936"/>
            <a:ext cx="827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 methods without conditional statements, getter/setter methods 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5408" y="5394424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326" y="974609"/>
            <a:ext cx="2683348" cy="276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4904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1221</Words>
  <Application>Microsoft Macintosh PowerPoint</Application>
  <PresentationFormat>화면 슬라이드 쇼(4:3)</PresentationFormat>
  <Paragraphs>256</Paragraphs>
  <Slides>19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Sungho Chin</cp:lastModifiedBy>
  <cp:revision>63</cp:revision>
  <dcterms:created xsi:type="dcterms:W3CDTF">2018-07-20T19:33:24Z</dcterms:created>
  <dcterms:modified xsi:type="dcterms:W3CDTF">2018-07-22T16:50:28Z</dcterms:modified>
</cp:coreProperties>
</file>